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535D0B-CD0F-45EE-9ED1-A5490A0EC5E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129E8D-096F-4CA3-AC99-1C817E632E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01000" cy="1600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2-Lesson 3—Acceleration = Mass/Force Notes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8</a:t>
            </a:r>
            <a:b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2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Substitute: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4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values for F and m into the formula and divide.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10 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0.5 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𝑘𝑔</m:t>
                        </m:r>
                      </m:den>
                    </m:f>
                  </m:oMath>
                </a14:m>
                <a:endPara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=20 </m:t>
                    </m:r>
                    <m:f>
                      <m:fPr>
                        <m:ctrlPr>
                          <a:rPr lang="en-US" sz="4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𝑘𝑔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∗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²</m:t>
                        </m:r>
                      </m:num>
                      <m:den>
                        <m:r>
                          <a:rPr lang="en-US" sz="4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𝑘𝑔</m:t>
                        </m:r>
                      </m:den>
                    </m:f>
                  </m:oMath>
                </a14:m>
                <a:endPara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=20 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</m:t>
                    </m:r>
                    <m:r>
                      <a:rPr lang="en-US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</m:oMath>
                </a14:m>
                <a:endPara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196" t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Answer: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acceleration for the ball is </a:t>
                </a:r>
                <a14:m>
                  <m:oMath xmlns:m="http://schemas.openxmlformats.org/officeDocument/2006/math">
                    <m:r>
                      <a:rPr lang="en-US" sz="48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20</m:t>
                    </m:r>
                    <m:r>
                      <a:rPr lang="en-US" sz="4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</m:t>
                    </m:r>
                    <m:r>
                      <a:rPr lang="en-US" sz="48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48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s</m:t>
                    </m:r>
                    <m:r>
                      <a:rPr lang="en-US" sz="48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</m:oMath>
                </a14:m>
                <a:r>
                  <a:rPr lang="en-US" sz="4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endPara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510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9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#1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24-N net force acts on an 8-kg rock.  What is the acceleration of the rock?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know?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= 24N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= 8 kg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need to find?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#1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formula?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Substitute in known values.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 </m:t>
                    </m:r>
                    <m:r>
                      <m:rPr>
                        <m:sty m:val="p"/>
                      </m:rPr>
                      <a:rPr lang="en-US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</m:t>
                    </m:r>
                    <m:r>
                      <a:rPr lang="en-US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s</m:t>
                    </m:r>
                    <m:r>
                      <a:rPr lang="en-US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882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#2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30-N net force on a skater produces an acceleration of 0.6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</m:t>
                    </m:r>
                    <m:r>
                      <a:rPr lang="en-US" sz="3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3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s</m:t>
                    </m:r>
                    <m:r>
                      <a:rPr lang="en-US" sz="3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  <m:r>
                      <a:rPr lang="en-US" sz="35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 What is the mass of the skater?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do we know?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Force = 30N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Acceleration = 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</m:t>
                    </m:r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s</m:t>
                    </m:r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do we need to find?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Mass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Can we put the numbers in the same place as the last time?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5" t="-3333" r="-392" b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7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#2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formula?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Substitute in known values.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6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Watch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out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!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There is a variable in the denominator!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Multiple by the reciprocal of m.  Do this to both sides of the equation.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)(6)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6m = 30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m= 5 kg</a:t>
                </a: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76" t="-3333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#3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net force acting on a 14-kg wagon produces an acceleration of 1.5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</m:t>
                    </m:r>
                    <m:r>
                      <a:rPr lang="en-US" sz="3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3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s</m:t>
                    </m:r>
                    <m:r>
                      <a:rPr lang="en-US" sz="3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</m:oMath>
                </a14:m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do we know?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mass = 14 kg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acceleration = 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</m:t>
                    </m:r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s</m:t>
                    </m:r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²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do we need to find?</a:t>
                </a: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force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725" t="-24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7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#3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formula?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Substitute in known values.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1.5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1.5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14</m:t>
                        </m:r>
                      </m:e>
                    </m:d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𝐹</m:t>
                    </m:r>
                  </m:oMath>
                </a14:m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𝐹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21 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N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882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Problem!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page 81.</a:t>
            </a:r>
            <a:endParaRPr lang="en-US" sz="8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0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Skills</a:t>
            </a:r>
            <a:endParaRPr lang="en-US" sz="7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Newton's Second Law Equation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74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1999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#1</a:t>
            </a:r>
            <a:endParaRPr 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formula?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Substitute in known values.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2.5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Watch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out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!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There is a variable in the denominator!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Multiple by the reciprocal of m.  Do this to both sides of the equation.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)(2.5)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2.5m = 17</a:t>
                </a:r>
              </a:p>
              <a:p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m= 6.8 kg</a:t>
                </a: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76" t="-3333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Newton’s second law of motion states that the acceleration of an object equals the net force</a:t>
                </a:r>
                <a:br>
                  <a:rPr lang="en-US" dirty="0" smtClean="0"/>
                </a:br>
                <a:r>
                  <a:rPr lang="en-US" dirty="0" smtClean="0"/>
                  <a:t>on the object divided by the object’s mass. This can be shown by the equation below, where</a:t>
                </a:r>
                <a:br>
                  <a:rPr lang="en-US" dirty="0" smtClean="0"/>
                </a:br>
                <a:r>
                  <a:rPr lang="en-US" i="1" dirty="0"/>
                  <a:t>a </a:t>
                </a:r>
                <a:r>
                  <a:rPr lang="en-US" dirty="0"/>
                  <a:t>= acceleration (in m/s</a:t>
                </a:r>
                <a:r>
                  <a:rPr lang="en-US" baseline="30000" dirty="0"/>
                  <a:t>2</a:t>
                </a:r>
                <a:r>
                  <a:rPr lang="en-US" dirty="0"/>
                  <a:t>), </a:t>
                </a:r>
                <a:r>
                  <a:rPr lang="en-US" i="1" dirty="0"/>
                  <a:t>F </a:t>
                </a:r>
                <a:r>
                  <a:rPr lang="en-US" dirty="0"/>
                  <a:t>= net force (N), and </a:t>
                </a:r>
                <a:r>
                  <a:rPr lang="en-US" i="1" dirty="0"/>
                  <a:t>m </a:t>
                </a:r>
                <a:r>
                  <a:rPr lang="en-US" dirty="0"/>
                  <a:t>= mass (in kg).</a:t>
                </a:r>
              </a:p>
              <a:p>
                <a:r>
                  <a:rPr lang="en-US" dirty="0"/>
                  <a:t>You can rearrange the equation to solve for force or mass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:r>
                  <a:rPr lang="en-US" i="1" dirty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3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a </a:t>
                </a:r>
                <a:r>
                  <a:rPr lang="en-US" b="1" dirty="0"/>
                  <a:t>4.5</a:t>
                </a:r>
                <a:r>
                  <a:rPr lang="en-US" dirty="0"/>
                  <a:t>-kg bowling ball is rolled down the bowling lane with a force of </a:t>
                </a:r>
                <a:r>
                  <a:rPr lang="en-US" b="1" dirty="0"/>
                  <a:t>15 </a:t>
                </a:r>
                <a:r>
                  <a:rPr lang="en-US" dirty="0"/>
                  <a:t>N, what is </a:t>
                </a:r>
                <a:r>
                  <a:rPr lang="en-US" dirty="0" smtClean="0"/>
                  <a:t>the acceleration of </a:t>
                </a:r>
                <a:r>
                  <a:rPr lang="en-US" dirty="0"/>
                  <a:t>the ball</a:t>
                </a:r>
                <a:r>
                  <a:rPr lang="en-US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Substitute the known values to solve the equation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4.5 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𝑘𝑔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=3.3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3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Playbill" panose="040506030A0602020202" pitchFamily="82" charset="0"/>
              </a:rPr>
              <a:t>The End!</a:t>
            </a:r>
            <a:endParaRPr lang="en-US" sz="13800" dirty="0">
              <a:latin typeface="Playbill" panose="040506030A06020202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books to page 65!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219200"/>
            <a:ext cx="61150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30" y="10510"/>
            <a:ext cx="6115050" cy="4533900"/>
          </a:xfrm>
        </p:spPr>
      </p:pic>
    </p:spTree>
    <p:extLst>
      <p:ext uri="{BB962C8B-B14F-4D97-AF65-F5344CB8AC3E}">
        <p14:creationId xmlns:p14="http://schemas.microsoft.com/office/powerpoint/2010/main" val="3274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  <a:endParaRPr lang="en-US" sz="9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a = acceleration (m/s/s) or (m/s </a:t>
                </a:r>
                <a:r>
                  <a:rPr lang="en-US" sz="4000" dirty="0" smtClean="0">
                    <a:latin typeface="Perpetua"/>
                  </a:rPr>
                  <a:t>²)</a:t>
                </a:r>
              </a:p>
              <a:p>
                <a:r>
                  <a:rPr lang="en-US" sz="4000" dirty="0" smtClean="0">
                    <a:latin typeface="Perpetua"/>
                  </a:rPr>
                  <a:t>m = mass (kg)</a:t>
                </a:r>
                <a:r>
                  <a:rPr lang="en-US" sz="4000" dirty="0" smtClean="0"/>
                  <a:t> </a:t>
                </a:r>
              </a:p>
              <a:p>
                <a:r>
                  <a:rPr lang="en-US" sz="4000" dirty="0" smtClean="0"/>
                  <a:t>F = force (N)</a:t>
                </a:r>
              </a:p>
              <a:p>
                <a:r>
                  <a:rPr lang="en-US" sz="4000" dirty="0" smtClean="0"/>
                  <a:t>A newton is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𝑘𝑔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∗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/>
                          </a:rPr>
                          <m:t>/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/>
              </a:p>
              <a:p>
                <a:r>
                  <a:rPr lang="en-US" sz="4000" dirty="0" smtClean="0"/>
                  <a:t>a = F/m 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725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8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8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for Acceleration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throw a 0.5-kg basketball with a force of 10N.  What is the acceleration of the ball?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6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you know.</a:t>
            </a:r>
            <a:endParaRPr lang="en-US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0.5 kg</a:t>
            </a:r>
          </a:p>
          <a:p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N or </a:t>
            </a:r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kg * m/s</a:t>
            </a:r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</a:rPr>
              <a:t>²</a:t>
            </a:r>
            <a:endParaRPr lang="en-US" sz="6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you need to find: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acceleration:          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this formula: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6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6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6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798</TotalTime>
  <Words>634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 Science 8 </vt:lpstr>
      <vt:lpstr>Math Skills</vt:lpstr>
      <vt:lpstr>Date</vt:lpstr>
      <vt:lpstr>Open your books to page 65!</vt:lpstr>
      <vt:lpstr>Notes</vt:lpstr>
      <vt:lpstr>Example</vt:lpstr>
      <vt:lpstr>This is what you know.</vt:lpstr>
      <vt:lpstr>This is what you need to find:</vt:lpstr>
      <vt:lpstr>Use this formula:</vt:lpstr>
      <vt:lpstr>Substitute:</vt:lpstr>
      <vt:lpstr>Answer:</vt:lpstr>
      <vt:lpstr>Practice</vt:lpstr>
      <vt:lpstr>Problem #1</vt:lpstr>
      <vt:lpstr>Problem #1</vt:lpstr>
      <vt:lpstr>Problem #2</vt:lpstr>
      <vt:lpstr>Problem #2</vt:lpstr>
      <vt:lpstr>Problem #3</vt:lpstr>
      <vt:lpstr>Problem #3</vt:lpstr>
      <vt:lpstr>One More Problem!</vt:lpstr>
      <vt:lpstr>PowerPoint Presentation</vt:lpstr>
      <vt:lpstr>Problem #1</vt:lpstr>
      <vt:lpstr>Review</vt:lpstr>
      <vt:lpstr>Example</vt:lpstr>
      <vt:lpstr>The End!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List: mis-</dc:title>
  <dc:creator>Brigitta Post</dc:creator>
  <cp:lastModifiedBy>Brigitta Post</cp:lastModifiedBy>
  <cp:revision>27</cp:revision>
  <dcterms:created xsi:type="dcterms:W3CDTF">2015-06-20T18:06:11Z</dcterms:created>
  <dcterms:modified xsi:type="dcterms:W3CDTF">2019-07-16T22:01:41Z</dcterms:modified>
</cp:coreProperties>
</file>